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Nuni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regular.fntdata"/><Relationship Id="rId10" Type="http://schemas.openxmlformats.org/officeDocument/2006/relationships/slide" Target="slides/slide6.xml"/><Relationship Id="rId13" Type="http://schemas.openxmlformats.org/officeDocument/2006/relationships/font" Target="fonts/Nunito-italic.fntdata"/><Relationship Id="rId12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f26a1f82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f26a1f8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f26a1f8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f26a1f8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26a1f8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26a1f8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f26a1f8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f26a1f8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f26a1f8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f26a1f8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